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  <p:sldId id="261" r:id="rId6"/>
    <p:sldId id="260" r:id="rId7"/>
    <p:sldId id="262" r:id="rId8"/>
    <p:sldId id="265" r:id="rId9"/>
    <p:sldId id="263" r:id="rId10"/>
    <p:sldId id="264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-160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latin typeface="Arial Narrow" panose="020B060602020203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Arial Narrow" panose="020B0606020202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FA450608-375B-4E56-A9D3-8A27AB7C7DB2}" type="datetimeFigureOut">
              <a:rPr lang="de-AT" smtClean="0"/>
              <a:pPr/>
              <a:t>02.11.2018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fld id="{D1A8DEEC-BA2D-4930-A543-4D1C23410419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18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50608-375B-4E56-A9D3-8A27AB7C7DB2}" type="datetimeFigureOut">
              <a:rPr lang="de-AT" smtClean="0"/>
              <a:t>02.11.2018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8DEEC-BA2D-4930-A543-4D1C2341041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66918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50608-375B-4E56-A9D3-8A27AB7C7DB2}" type="datetimeFigureOut">
              <a:rPr lang="de-AT" smtClean="0"/>
              <a:t>02.11.2018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8DEEC-BA2D-4930-A543-4D1C2341041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92961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50608-375B-4E56-A9D3-8A27AB7C7DB2}" type="datetimeFigureOut">
              <a:rPr lang="de-AT" smtClean="0"/>
              <a:t>02.11.2018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8DEEC-BA2D-4930-A543-4D1C2341041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38232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50608-375B-4E56-A9D3-8A27AB7C7DB2}" type="datetimeFigureOut">
              <a:rPr lang="de-AT" smtClean="0"/>
              <a:t>02.11.2018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8DEEC-BA2D-4930-A543-4D1C2341041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72516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50608-375B-4E56-A9D3-8A27AB7C7DB2}" type="datetimeFigureOut">
              <a:rPr lang="de-AT" smtClean="0"/>
              <a:t>02.11.2018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8DEEC-BA2D-4930-A543-4D1C2341041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97500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50608-375B-4E56-A9D3-8A27AB7C7DB2}" type="datetimeFigureOut">
              <a:rPr lang="de-AT" smtClean="0"/>
              <a:t>02.11.2018</a:t>
            </a:fld>
            <a:endParaRPr lang="de-A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8DEEC-BA2D-4930-A543-4D1C2341041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58287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50608-375B-4E56-A9D3-8A27AB7C7DB2}" type="datetimeFigureOut">
              <a:rPr lang="de-AT" smtClean="0"/>
              <a:t>02.11.2018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8DEEC-BA2D-4930-A543-4D1C2341041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18675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50608-375B-4E56-A9D3-8A27AB7C7DB2}" type="datetimeFigureOut">
              <a:rPr lang="de-AT" smtClean="0"/>
              <a:t>02.11.2018</a:t>
            </a:fld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8DEEC-BA2D-4930-A543-4D1C2341041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59459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50608-375B-4E56-A9D3-8A27AB7C7DB2}" type="datetimeFigureOut">
              <a:rPr lang="de-AT" smtClean="0"/>
              <a:t>02.11.2018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8DEEC-BA2D-4930-A543-4D1C2341041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92858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50608-375B-4E56-A9D3-8A27AB7C7DB2}" type="datetimeFigureOut">
              <a:rPr lang="de-AT" smtClean="0"/>
              <a:t>02.11.2018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8DEEC-BA2D-4930-A543-4D1C2341041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66542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fld id="{FA450608-375B-4E56-A9D3-8A27AB7C7DB2}" type="datetimeFigureOut">
              <a:rPr lang="de-AT" smtClean="0"/>
              <a:pPr/>
              <a:t>02.11.2018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fld id="{D1A8DEEC-BA2D-4930-A543-4D1C23410419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95236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 smtClean="0"/>
              <a:t>SUPPORT SLIDES</a:t>
            </a:r>
            <a:endParaRPr lang="de-A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 smtClean="0"/>
              <a:t>City Bike Location Assessment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270131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Result</a:t>
            </a:r>
            <a:r>
              <a:rPr lang="de-AT" dirty="0"/>
              <a:t>: Updated </a:t>
            </a:r>
            <a:r>
              <a:rPr lang="de-AT" dirty="0" err="1"/>
              <a:t>map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visualisation</a:t>
            </a:r>
            <a:endParaRPr lang="de-AT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06136"/>
            <a:ext cx="8494096" cy="4800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5222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ROUTING ASSESSMENT</a:t>
            </a:r>
            <a:endParaRPr lang="de-A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05134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Run Route Assessment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47163"/>
            <a:ext cx="7886700" cy="41297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dirty="0" smtClean="0"/>
              <a:t>This </a:t>
            </a:r>
            <a:r>
              <a:rPr lang="de-AT" dirty="0" err="1" smtClean="0"/>
              <a:t>algorithm</a:t>
            </a:r>
            <a:r>
              <a:rPr lang="de-AT" dirty="0" smtClean="0"/>
              <a:t> </a:t>
            </a:r>
            <a:r>
              <a:rPr lang="de-AT" dirty="0" err="1" smtClean="0"/>
              <a:t>requires</a:t>
            </a:r>
            <a:r>
              <a:rPr lang="de-AT" dirty="0" smtClean="0"/>
              <a:t> a) at least </a:t>
            </a:r>
            <a:r>
              <a:rPr lang="de-AT" dirty="0" err="1" smtClean="0"/>
              <a:t>one</a:t>
            </a:r>
            <a:r>
              <a:rPr lang="de-AT" dirty="0" smtClean="0"/>
              <a:t> </a:t>
            </a:r>
            <a:r>
              <a:rPr lang="de-AT" dirty="0" err="1" smtClean="0"/>
              <a:t>tourist</a:t>
            </a:r>
            <a:r>
              <a:rPr lang="de-AT" dirty="0" smtClean="0"/>
              <a:t> </a:t>
            </a:r>
            <a:r>
              <a:rPr lang="de-AT" dirty="0" err="1" smtClean="0"/>
              <a:t>object</a:t>
            </a:r>
            <a:r>
              <a:rPr lang="de-AT" dirty="0" smtClean="0"/>
              <a:t> in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model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b)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each</a:t>
            </a:r>
            <a:r>
              <a:rPr lang="de-AT" dirty="0" smtClean="0"/>
              <a:t> </a:t>
            </a:r>
            <a:r>
              <a:rPr lang="de-AT" dirty="0" err="1" smtClean="0"/>
              <a:t>tourist</a:t>
            </a:r>
            <a:r>
              <a:rPr lang="de-AT" dirty="0" smtClean="0"/>
              <a:t> a </a:t>
            </a:r>
            <a:r>
              <a:rPr lang="de-AT" dirty="0" err="1" smtClean="0"/>
              <a:t>list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POIs (</a:t>
            </a:r>
            <a:r>
              <a:rPr lang="de-AT" dirty="0" err="1" smtClean="0"/>
              <a:t>as</a:t>
            </a:r>
            <a:r>
              <a:rPr lang="de-AT" dirty="0" smtClean="0"/>
              <a:t> INTERREFS in Notebook) </a:t>
            </a:r>
            <a:r>
              <a:rPr lang="de-AT" dirty="0" err="1" smtClean="0"/>
              <a:t>from</a:t>
            </a:r>
            <a:r>
              <a:rPr lang="de-AT" dirty="0" smtClean="0"/>
              <a:t> same </a:t>
            </a:r>
            <a:r>
              <a:rPr lang="de-AT" dirty="0" err="1" smtClean="0"/>
              <a:t>model</a:t>
            </a:r>
            <a:r>
              <a:rPr lang="de-AT" dirty="0"/>
              <a:t> </a:t>
            </a:r>
            <a:r>
              <a:rPr lang="de-AT" dirty="0" err="1" smtClean="0"/>
              <a:t>as</a:t>
            </a:r>
            <a:r>
              <a:rPr lang="de-AT" dirty="0" smtClean="0"/>
              <a:t> </a:t>
            </a:r>
            <a:r>
              <a:rPr lang="de-AT" dirty="0" err="1" smtClean="0"/>
              <a:t>attractions</a:t>
            </a:r>
            <a:r>
              <a:rPr lang="de-AT" dirty="0" smtClean="0"/>
              <a:t> </a:t>
            </a:r>
            <a:r>
              <a:rPr lang="de-AT" dirty="0" err="1" smtClean="0"/>
              <a:t>that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tourist</a:t>
            </a:r>
            <a:r>
              <a:rPr lang="de-AT" dirty="0" smtClean="0"/>
              <a:t> </a:t>
            </a:r>
            <a:r>
              <a:rPr lang="de-AT" dirty="0" err="1" smtClean="0"/>
              <a:t>wants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see</a:t>
            </a:r>
            <a:endParaRPr lang="de-AT" dirty="0" smtClean="0"/>
          </a:p>
          <a:p>
            <a:pPr marL="0" indent="0">
              <a:buNone/>
            </a:pPr>
            <a:endParaRPr lang="de-AT" dirty="0"/>
          </a:p>
          <a:p>
            <a:pPr marL="0" indent="0">
              <a:buNone/>
            </a:pPr>
            <a:r>
              <a:rPr lang="de-AT" dirty="0" smtClean="0"/>
              <a:t>The </a:t>
            </a:r>
            <a:r>
              <a:rPr lang="de-AT" dirty="0" err="1" smtClean="0"/>
              <a:t>calculation</a:t>
            </a:r>
            <a:r>
              <a:rPr lang="de-AT" dirty="0" smtClean="0"/>
              <a:t> will </a:t>
            </a:r>
            <a:r>
              <a:rPr lang="de-AT" dirty="0" err="1" smtClean="0"/>
              <a:t>guide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tourist</a:t>
            </a:r>
            <a:r>
              <a:rPr lang="de-AT" dirty="0" smtClean="0"/>
              <a:t> </a:t>
            </a:r>
            <a:r>
              <a:rPr lang="de-AT" dirty="0" err="1" smtClean="0"/>
              <a:t>through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city</a:t>
            </a:r>
            <a:r>
              <a:rPr lang="de-AT" dirty="0" smtClean="0"/>
              <a:t>, </a:t>
            </a:r>
            <a:r>
              <a:rPr lang="de-AT" dirty="0" err="1" smtClean="0"/>
              <a:t>distances</a:t>
            </a:r>
            <a:r>
              <a:rPr lang="de-AT" dirty="0" smtClean="0"/>
              <a:t> </a:t>
            </a:r>
            <a:r>
              <a:rPr lang="de-AT" dirty="0" err="1" smtClean="0"/>
              <a:t>are</a:t>
            </a:r>
            <a:r>
              <a:rPr lang="de-AT" dirty="0" smtClean="0"/>
              <a:t> </a:t>
            </a:r>
            <a:r>
              <a:rPr lang="de-AT" dirty="0" err="1" smtClean="0"/>
              <a:t>euclidian</a:t>
            </a:r>
            <a:r>
              <a:rPr lang="de-AT" dirty="0" smtClean="0"/>
              <a:t>, </a:t>
            </a:r>
            <a:r>
              <a:rPr lang="de-AT" dirty="0" err="1" smtClean="0"/>
              <a:t>no</a:t>
            </a:r>
            <a:r>
              <a:rPr lang="de-AT" dirty="0" smtClean="0"/>
              <a:t> API </a:t>
            </a:r>
            <a:r>
              <a:rPr lang="de-AT" dirty="0" err="1" smtClean="0"/>
              <a:t>interaction</a:t>
            </a:r>
            <a:endParaRPr lang="de-AT" dirty="0" smtClean="0"/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3769101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Result</a:t>
            </a:r>
            <a:r>
              <a:rPr lang="de-AT" dirty="0"/>
              <a:t>: Updated </a:t>
            </a:r>
            <a:r>
              <a:rPr lang="de-AT" dirty="0" err="1"/>
              <a:t>map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visualisation</a:t>
            </a:r>
            <a:endParaRPr lang="de-AT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61" y="1761893"/>
            <a:ext cx="8541961" cy="4813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7933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MAP SETUP</a:t>
            </a:r>
            <a:endParaRPr lang="de-A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42153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Prepare</a:t>
            </a:r>
            <a:r>
              <a:rPr lang="de-AT" dirty="0" smtClean="0"/>
              <a:t> </a:t>
            </a:r>
            <a:r>
              <a:rPr lang="de-AT" dirty="0" err="1" smtClean="0"/>
              <a:t>model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map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de-AT" dirty="0" smtClean="0"/>
              <a:t>Create a </a:t>
            </a:r>
            <a:r>
              <a:rPr lang="de-AT" dirty="0" err="1" smtClean="0"/>
              <a:t>new</a:t>
            </a:r>
            <a:r>
              <a:rPr lang="de-AT" dirty="0" smtClean="0"/>
              <a:t> </a:t>
            </a:r>
            <a:r>
              <a:rPr lang="de-AT" dirty="0" err="1" smtClean="0"/>
              <a:t>model</a:t>
            </a:r>
            <a:endParaRPr lang="de-AT" dirty="0" smtClean="0"/>
          </a:p>
          <a:p>
            <a:pPr marL="514350" indent="-514350">
              <a:buFont typeface="+mj-lt"/>
              <a:buAutoNum type="arabicPeriod"/>
            </a:pPr>
            <a:r>
              <a:rPr lang="de-AT" dirty="0" err="1" smtClean="0"/>
              <a:t>Define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center</a:t>
            </a:r>
            <a:r>
              <a:rPr lang="de-AT" dirty="0" smtClean="0"/>
              <a:t> </a:t>
            </a:r>
            <a:r>
              <a:rPr lang="de-AT" dirty="0" err="1" smtClean="0"/>
              <a:t>location</a:t>
            </a:r>
            <a:r>
              <a:rPr lang="de-AT" dirty="0" smtClean="0"/>
              <a:t> (in </a:t>
            </a:r>
            <a:r>
              <a:rPr lang="de-AT" dirty="0" err="1" smtClean="0"/>
              <a:t>model</a:t>
            </a:r>
            <a:r>
              <a:rPr lang="de-AT" dirty="0" smtClean="0"/>
              <a:t> </a:t>
            </a:r>
            <a:r>
              <a:rPr lang="de-AT" dirty="0" err="1" smtClean="0"/>
              <a:t>attribute</a:t>
            </a:r>
            <a:r>
              <a:rPr lang="de-AT" dirty="0" smtClean="0"/>
              <a:t> „</a:t>
            </a:r>
            <a:r>
              <a:rPr lang="de-AT" dirty="0" err="1" smtClean="0"/>
              <a:t>Map</a:t>
            </a:r>
            <a:r>
              <a:rPr lang="de-AT" dirty="0" smtClean="0"/>
              <a:t> </a:t>
            </a:r>
            <a:r>
              <a:rPr lang="de-AT" dirty="0" err="1" smtClean="0"/>
              <a:t>center</a:t>
            </a:r>
            <a:r>
              <a:rPr lang="de-AT" dirty="0" smtClean="0"/>
              <a:t>“)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other</a:t>
            </a:r>
            <a:r>
              <a:rPr lang="de-AT" dirty="0" smtClean="0"/>
              <a:t> </a:t>
            </a:r>
            <a:r>
              <a:rPr lang="de-AT" dirty="0" err="1" smtClean="0"/>
              <a:t>map</a:t>
            </a:r>
            <a:r>
              <a:rPr lang="de-AT" dirty="0" smtClean="0"/>
              <a:t> </a:t>
            </a:r>
            <a:r>
              <a:rPr lang="de-AT" dirty="0" err="1" smtClean="0"/>
              <a:t>specification</a:t>
            </a:r>
            <a:endParaRPr lang="de-AT" dirty="0" smtClean="0"/>
          </a:p>
          <a:p>
            <a:pPr marL="514350" indent="-514350">
              <a:buFont typeface="+mj-lt"/>
              <a:buAutoNum type="arabicPeriod"/>
            </a:pPr>
            <a:r>
              <a:rPr lang="de-AT" dirty="0" smtClean="0"/>
              <a:t>Click „Update </a:t>
            </a:r>
            <a:r>
              <a:rPr lang="de-AT" dirty="0" err="1" smtClean="0"/>
              <a:t>map</a:t>
            </a:r>
            <a:r>
              <a:rPr lang="de-AT" dirty="0" smtClean="0"/>
              <a:t>“</a:t>
            </a:r>
          </a:p>
          <a:p>
            <a:pPr marL="514350" indent="-514350">
              <a:buFont typeface="+mj-lt"/>
              <a:buAutoNum type="arabicPeriod"/>
            </a:pPr>
            <a:r>
              <a:rPr lang="de-AT" dirty="0" smtClean="0"/>
              <a:t>Select </a:t>
            </a:r>
            <a:r>
              <a:rPr lang="de-AT" dirty="0" err="1" smtClean="0"/>
              <a:t>result</a:t>
            </a:r>
            <a:r>
              <a:rPr lang="de-AT" dirty="0" smtClean="0"/>
              <a:t> </a:t>
            </a:r>
            <a:r>
              <a:rPr lang="de-AT" dirty="0" err="1" smtClean="0"/>
              <a:t>from</a:t>
            </a:r>
            <a:r>
              <a:rPr lang="de-AT" dirty="0" smtClean="0"/>
              <a:t> API </a:t>
            </a:r>
            <a:r>
              <a:rPr lang="de-AT" dirty="0" err="1" smtClean="0"/>
              <a:t>query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wait</a:t>
            </a:r>
            <a:r>
              <a:rPr lang="de-AT" dirty="0" smtClean="0"/>
              <a:t>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download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complete</a:t>
            </a:r>
            <a:endParaRPr lang="de-AT" dirty="0" smtClean="0"/>
          </a:p>
          <a:p>
            <a:pPr marL="514350" indent="-514350">
              <a:buFont typeface="+mj-lt"/>
              <a:buAutoNum type="arabicPeriod"/>
            </a:pPr>
            <a:endParaRPr lang="de-A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156" y="4512810"/>
            <a:ext cx="4593313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5584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Result</a:t>
            </a:r>
            <a:r>
              <a:rPr lang="de-AT" dirty="0" smtClean="0"/>
              <a:t>: Updated </a:t>
            </a:r>
            <a:r>
              <a:rPr lang="de-AT" dirty="0" err="1" smtClean="0"/>
              <a:t>map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visualisation</a:t>
            </a:r>
            <a:endParaRPr lang="de-AT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85" y="1808133"/>
            <a:ext cx="8044544" cy="4543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0384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DATA IMPORT</a:t>
            </a:r>
            <a:endParaRPr lang="de-A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34326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Import </a:t>
            </a:r>
            <a:r>
              <a:rPr lang="de-AT" dirty="0" err="1" smtClean="0"/>
              <a:t>data</a:t>
            </a:r>
            <a:r>
              <a:rPr lang="de-AT" dirty="0" smtClean="0"/>
              <a:t> </a:t>
            </a:r>
            <a:r>
              <a:rPr lang="de-AT" dirty="0" err="1" smtClean="0"/>
              <a:t>into</a:t>
            </a:r>
            <a:r>
              <a:rPr lang="de-AT" dirty="0" smtClean="0"/>
              <a:t> </a:t>
            </a:r>
            <a:r>
              <a:rPr lang="de-AT" dirty="0" err="1" smtClean="0"/>
              <a:t>model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AT" dirty="0" smtClean="0"/>
              <a:t>Run </a:t>
            </a:r>
            <a:r>
              <a:rPr lang="de-AT" dirty="0" err="1" smtClean="0"/>
              <a:t>imports</a:t>
            </a:r>
            <a:r>
              <a:rPr lang="de-AT" dirty="0" smtClean="0"/>
              <a:t> </a:t>
            </a:r>
            <a:r>
              <a:rPr lang="de-AT" dirty="0" err="1" smtClean="0"/>
              <a:t>from</a:t>
            </a:r>
            <a:r>
              <a:rPr lang="de-AT" dirty="0" smtClean="0"/>
              <a:t> CSV (</a:t>
            </a:r>
            <a:r>
              <a:rPr lang="de-AT" dirty="0" err="1" smtClean="0"/>
              <a:t>see</a:t>
            </a:r>
            <a:r>
              <a:rPr lang="de-AT" dirty="0" smtClean="0"/>
              <a:t> DOC </a:t>
            </a:r>
            <a:r>
              <a:rPr lang="de-AT" dirty="0" err="1" smtClean="0"/>
              <a:t>file</a:t>
            </a:r>
            <a:r>
              <a:rPr lang="de-AT" dirty="0" smtClean="0"/>
              <a:t>)</a:t>
            </a:r>
          </a:p>
          <a:p>
            <a:pPr lvl="1"/>
            <a:r>
              <a:rPr lang="de-AT" dirty="0" smtClean="0"/>
              <a:t>Script </a:t>
            </a:r>
            <a:r>
              <a:rPr lang="de-AT" dirty="0" err="1" smtClean="0"/>
              <a:t>for</a:t>
            </a:r>
            <a:r>
              <a:rPr lang="de-AT" dirty="0" smtClean="0"/>
              <a:t> POI (in Menu </a:t>
            </a:r>
            <a:r>
              <a:rPr lang="de-AT" dirty="0" err="1" smtClean="0"/>
              <a:t>Citybike</a:t>
            </a:r>
            <a:r>
              <a:rPr lang="de-AT" dirty="0" smtClean="0"/>
              <a:t> Scenario -&gt; 1. Model </a:t>
            </a:r>
            <a:r>
              <a:rPr lang="de-AT" dirty="0" err="1" smtClean="0"/>
              <a:t>Preparation</a:t>
            </a:r>
            <a:r>
              <a:rPr lang="de-AT" dirty="0" smtClean="0"/>
              <a:t> -&gt; Import POI)</a:t>
            </a:r>
          </a:p>
          <a:p>
            <a:pPr lvl="1"/>
            <a:r>
              <a:rPr lang="de-AT" dirty="0" smtClean="0"/>
              <a:t>Select POI </a:t>
            </a:r>
            <a:r>
              <a:rPr lang="de-AT" dirty="0" err="1" smtClean="0"/>
              <a:t>file</a:t>
            </a:r>
            <a:r>
              <a:rPr lang="de-AT" dirty="0" smtClean="0"/>
              <a:t> </a:t>
            </a:r>
            <a:r>
              <a:rPr lang="de-AT" dirty="0" err="1" smtClean="0"/>
              <a:t>from</a:t>
            </a:r>
            <a:r>
              <a:rPr lang="de-AT" dirty="0"/>
              <a:t> DOC „SPAZIERPUNKTOGD</a:t>
            </a:r>
            <a:r>
              <a:rPr lang="de-AT" dirty="0" smtClean="0"/>
              <a:t>_.csv“</a:t>
            </a:r>
            <a:br>
              <a:rPr lang="de-AT" dirty="0" smtClean="0"/>
            </a:br>
            <a:r>
              <a:rPr lang="de-AT" dirty="0" smtClean="0"/>
              <a:t>POI </a:t>
            </a:r>
            <a:r>
              <a:rPr lang="de-AT" dirty="0" err="1" smtClean="0"/>
              <a:t>takes</a:t>
            </a:r>
            <a:r>
              <a:rPr lang="de-AT" dirty="0" smtClean="0"/>
              <a:t> </a:t>
            </a:r>
            <a:r>
              <a:rPr lang="de-AT" dirty="0" err="1" smtClean="0"/>
              <a:t>longer</a:t>
            </a:r>
            <a:r>
              <a:rPr lang="de-AT" dirty="0" smtClean="0"/>
              <a:t>, </a:t>
            </a:r>
            <a:r>
              <a:rPr lang="de-AT" dirty="0" err="1" smtClean="0"/>
              <a:t>ADOxx</a:t>
            </a:r>
            <a:r>
              <a:rPr lang="de-AT" dirty="0" smtClean="0"/>
              <a:t> </a:t>
            </a:r>
            <a:r>
              <a:rPr lang="de-AT" dirty="0" err="1" smtClean="0"/>
              <a:t>seems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be</a:t>
            </a:r>
            <a:r>
              <a:rPr lang="de-AT" dirty="0" smtClean="0"/>
              <a:t> stuck, </a:t>
            </a:r>
            <a:r>
              <a:rPr lang="de-AT" dirty="0" err="1" smtClean="0"/>
              <a:t>this</a:t>
            </a:r>
            <a:r>
              <a:rPr lang="de-AT" dirty="0" smtClean="0"/>
              <a:t> </a:t>
            </a:r>
            <a:r>
              <a:rPr lang="de-AT" dirty="0" err="1" smtClean="0"/>
              <a:t>is</a:t>
            </a:r>
            <a:r>
              <a:rPr lang="de-AT" dirty="0" smtClean="0"/>
              <a:t> due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large </a:t>
            </a:r>
            <a:r>
              <a:rPr lang="de-AT" dirty="0" err="1" smtClean="0"/>
              <a:t>number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content</a:t>
            </a:r>
            <a:r>
              <a:rPr lang="de-AT" dirty="0" smtClean="0"/>
              <a:t> </a:t>
            </a:r>
            <a:r>
              <a:rPr lang="de-AT" dirty="0" err="1" smtClean="0"/>
              <a:t>cells</a:t>
            </a:r>
            <a:endParaRPr lang="de-AT" dirty="0" smtClean="0"/>
          </a:p>
          <a:p>
            <a:pPr lvl="1"/>
            <a:endParaRPr lang="de-AT" dirty="0" smtClean="0"/>
          </a:p>
          <a:p>
            <a:pPr lvl="1"/>
            <a:r>
              <a:rPr lang="de-AT" dirty="0" smtClean="0"/>
              <a:t>Script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Citybike</a:t>
            </a:r>
            <a:r>
              <a:rPr lang="de-AT" dirty="0"/>
              <a:t> (in Menu </a:t>
            </a:r>
            <a:r>
              <a:rPr lang="de-AT" dirty="0" err="1"/>
              <a:t>Citybike</a:t>
            </a:r>
            <a:r>
              <a:rPr lang="de-AT" dirty="0"/>
              <a:t> Scenario -&gt; 1. Model </a:t>
            </a:r>
            <a:r>
              <a:rPr lang="de-AT" dirty="0" err="1"/>
              <a:t>Preparation</a:t>
            </a:r>
            <a:r>
              <a:rPr lang="de-AT" dirty="0"/>
              <a:t> -&gt; Import </a:t>
            </a:r>
            <a:r>
              <a:rPr lang="de-AT" dirty="0" err="1" smtClean="0"/>
              <a:t>Citybikestation</a:t>
            </a:r>
            <a:r>
              <a:rPr lang="de-AT" dirty="0" smtClean="0"/>
              <a:t>)</a:t>
            </a:r>
          </a:p>
          <a:p>
            <a:pPr lvl="1"/>
            <a:r>
              <a:rPr lang="de-AT" dirty="0" smtClean="0"/>
              <a:t>Select </a:t>
            </a:r>
            <a:r>
              <a:rPr lang="de-AT" dirty="0" err="1" smtClean="0"/>
              <a:t>citybike</a:t>
            </a:r>
            <a:r>
              <a:rPr lang="de-AT" dirty="0" smtClean="0"/>
              <a:t> </a:t>
            </a:r>
            <a:r>
              <a:rPr lang="de-AT" dirty="0" err="1" smtClean="0"/>
              <a:t>station</a:t>
            </a:r>
            <a:r>
              <a:rPr lang="de-AT" dirty="0" smtClean="0"/>
              <a:t> </a:t>
            </a:r>
            <a:r>
              <a:rPr lang="de-AT" dirty="0" err="1" smtClean="0"/>
              <a:t>from</a:t>
            </a:r>
            <a:r>
              <a:rPr lang="de-AT" dirty="0"/>
              <a:t> DOC „CITYBIKEOGD</a:t>
            </a:r>
            <a:r>
              <a:rPr lang="de-AT" dirty="0" smtClean="0"/>
              <a:t>_.csv“</a:t>
            </a:r>
          </a:p>
          <a:p>
            <a:pPr lvl="1"/>
            <a:endParaRPr lang="de-AT" dirty="0"/>
          </a:p>
          <a:p>
            <a:pPr marL="457200" lvl="1" indent="0">
              <a:buNone/>
            </a:pPr>
            <a:r>
              <a:rPr lang="de-AT" dirty="0" err="1" smtClean="0"/>
              <a:t>Both</a:t>
            </a:r>
            <a:r>
              <a:rPr lang="de-AT" dirty="0" smtClean="0"/>
              <a:t> </a:t>
            </a:r>
            <a:r>
              <a:rPr lang="de-AT" dirty="0" err="1" smtClean="0"/>
              <a:t>files</a:t>
            </a:r>
            <a:r>
              <a:rPr lang="de-AT" dirty="0" smtClean="0"/>
              <a:t> </a:t>
            </a:r>
            <a:r>
              <a:rPr lang="de-AT" dirty="0" err="1" smtClean="0"/>
              <a:t>are</a:t>
            </a:r>
            <a:r>
              <a:rPr lang="de-AT" dirty="0" smtClean="0"/>
              <a:t> </a:t>
            </a:r>
            <a:r>
              <a:rPr lang="de-AT" dirty="0" err="1" smtClean="0"/>
              <a:t>downloads</a:t>
            </a:r>
            <a:r>
              <a:rPr lang="de-AT" dirty="0" smtClean="0"/>
              <a:t> </a:t>
            </a:r>
            <a:r>
              <a:rPr lang="de-AT" dirty="0" err="1" smtClean="0"/>
              <a:t>without</a:t>
            </a:r>
            <a:r>
              <a:rPr lang="de-AT" dirty="0" smtClean="0"/>
              <a:t> </a:t>
            </a:r>
            <a:r>
              <a:rPr lang="de-AT" dirty="0" err="1" smtClean="0"/>
              <a:t>modification</a:t>
            </a:r>
            <a:r>
              <a:rPr lang="de-AT" dirty="0" smtClean="0"/>
              <a:t> </a:t>
            </a:r>
            <a:r>
              <a:rPr lang="de-AT" dirty="0" err="1" smtClean="0"/>
              <a:t>from</a:t>
            </a:r>
            <a:r>
              <a:rPr lang="de-AT" dirty="0" smtClean="0"/>
              <a:t> data.gv.at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191981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Result</a:t>
            </a:r>
            <a:r>
              <a:rPr lang="de-AT" dirty="0"/>
              <a:t>: Updated </a:t>
            </a:r>
            <a:r>
              <a:rPr lang="de-AT" dirty="0" err="1"/>
              <a:t>map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visualisation</a:t>
            </a:r>
            <a:endParaRPr lang="de-A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25" y="1707199"/>
            <a:ext cx="8263400" cy="465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736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LOCATION ASSESSMENT</a:t>
            </a:r>
            <a:endParaRPr lang="de-A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91151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Run Location </a:t>
            </a:r>
            <a:r>
              <a:rPr lang="de-AT" dirty="0" err="1" smtClean="0"/>
              <a:t>assessment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47163"/>
            <a:ext cx="7886700" cy="412979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AT" dirty="0"/>
              <a:t>ATTENTION: Takes </a:t>
            </a:r>
            <a:r>
              <a:rPr lang="de-AT" dirty="0" err="1"/>
              <a:t>some</a:t>
            </a:r>
            <a:r>
              <a:rPr lang="de-AT" dirty="0"/>
              <a:t> time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 smtClean="0"/>
              <a:t>calculate</a:t>
            </a:r>
            <a:endParaRPr lang="de-AT" dirty="0" smtClean="0"/>
          </a:p>
          <a:p>
            <a:pPr marL="0" indent="0">
              <a:buNone/>
            </a:pPr>
            <a:r>
              <a:rPr lang="de-AT" dirty="0" smtClean="0"/>
              <a:t>IDEA: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objective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this</a:t>
            </a:r>
            <a:r>
              <a:rPr lang="de-AT" dirty="0" smtClean="0"/>
              <a:t> </a:t>
            </a:r>
            <a:r>
              <a:rPr lang="de-AT" dirty="0" err="1" smtClean="0"/>
              <a:t>algorithm</a:t>
            </a:r>
            <a:r>
              <a:rPr lang="de-AT" dirty="0" smtClean="0"/>
              <a:t> </a:t>
            </a:r>
            <a:r>
              <a:rPr lang="de-AT" dirty="0" err="1" smtClean="0"/>
              <a:t>is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determine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visualize</a:t>
            </a:r>
            <a:r>
              <a:rPr lang="de-AT" dirty="0" smtClean="0"/>
              <a:t> </a:t>
            </a:r>
            <a:r>
              <a:rPr lang="de-AT" dirty="0" err="1" smtClean="0"/>
              <a:t>if</a:t>
            </a:r>
            <a:r>
              <a:rPr lang="de-AT" dirty="0" smtClean="0"/>
              <a:t> </a:t>
            </a:r>
            <a:r>
              <a:rPr lang="de-AT" dirty="0" err="1" smtClean="0"/>
              <a:t>enough</a:t>
            </a:r>
            <a:r>
              <a:rPr lang="de-AT" dirty="0" smtClean="0"/>
              <a:t> </a:t>
            </a:r>
            <a:r>
              <a:rPr lang="de-AT" dirty="0" err="1" smtClean="0"/>
              <a:t>city</a:t>
            </a:r>
            <a:r>
              <a:rPr lang="de-AT" dirty="0" smtClean="0"/>
              <a:t> bike </a:t>
            </a:r>
            <a:r>
              <a:rPr lang="de-AT" dirty="0" err="1" smtClean="0"/>
              <a:t>stops</a:t>
            </a:r>
            <a:r>
              <a:rPr lang="de-AT" dirty="0" smtClean="0"/>
              <a:t> </a:t>
            </a:r>
            <a:r>
              <a:rPr lang="de-AT" dirty="0" err="1" smtClean="0"/>
              <a:t>are</a:t>
            </a:r>
            <a:r>
              <a:rPr lang="de-AT" dirty="0" smtClean="0"/>
              <a:t> </a:t>
            </a:r>
            <a:r>
              <a:rPr lang="de-AT" dirty="0" err="1" smtClean="0"/>
              <a:t>close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a POI. This </a:t>
            </a:r>
            <a:r>
              <a:rPr lang="de-AT" dirty="0" err="1" smtClean="0"/>
              <a:t>is</a:t>
            </a:r>
            <a:r>
              <a:rPr lang="de-AT" dirty="0" smtClean="0"/>
              <a:t> </a:t>
            </a:r>
            <a:r>
              <a:rPr lang="de-AT" dirty="0" err="1" smtClean="0"/>
              <a:t>done</a:t>
            </a:r>
            <a:r>
              <a:rPr lang="de-AT" dirty="0" smtClean="0"/>
              <a:t> </a:t>
            </a:r>
            <a:r>
              <a:rPr lang="de-AT" dirty="0" err="1" smtClean="0"/>
              <a:t>by</a:t>
            </a:r>
            <a:r>
              <a:rPr lang="de-AT" dirty="0" smtClean="0"/>
              <a:t> </a:t>
            </a:r>
            <a:r>
              <a:rPr lang="de-AT" dirty="0" err="1" smtClean="0"/>
              <a:t>defining</a:t>
            </a:r>
            <a:r>
              <a:rPr lang="de-AT" dirty="0" smtClean="0"/>
              <a:t> a </a:t>
            </a:r>
            <a:r>
              <a:rPr lang="de-AT" dirty="0" err="1" smtClean="0"/>
              <a:t>walking</a:t>
            </a:r>
            <a:r>
              <a:rPr lang="de-AT" dirty="0" smtClean="0"/>
              <a:t> </a:t>
            </a:r>
            <a:r>
              <a:rPr lang="de-AT" dirty="0" err="1" smtClean="0"/>
              <a:t>distance</a:t>
            </a:r>
            <a:r>
              <a:rPr lang="de-AT" dirty="0" smtClean="0"/>
              <a:t> </a:t>
            </a:r>
            <a:r>
              <a:rPr lang="de-AT" dirty="0" err="1" smtClean="0"/>
              <a:t>circle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count</a:t>
            </a:r>
            <a:r>
              <a:rPr lang="de-AT" dirty="0" smtClean="0"/>
              <a:t> </a:t>
            </a:r>
            <a:r>
              <a:rPr lang="de-AT" dirty="0" err="1" smtClean="0"/>
              <a:t>elements</a:t>
            </a:r>
            <a:r>
              <a:rPr lang="de-AT" dirty="0" smtClean="0"/>
              <a:t> </a:t>
            </a:r>
            <a:r>
              <a:rPr lang="de-AT" dirty="0" err="1" smtClean="0"/>
              <a:t>inside</a:t>
            </a:r>
            <a:r>
              <a:rPr lang="de-AT" dirty="0" smtClean="0"/>
              <a:t>, plus </a:t>
            </a:r>
            <a:r>
              <a:rPr lang="de-AT" dirty="0" err="1" smtClean="0"/>
              <a:t>color</a:t>
            </a:r>
            <a:r>
              <a:rPr lang="de-AT" dirty="0" smtClean="0"/>
              <a:t> </a:t>
            </a:r>
            <a:r>
              <a:rPr lang="de-AT" dirty="0" err="1" smtClean="0"/>
              <a:t>code</a:t>
            </a:r>
            <a:endParaRPr lang="de-AT" dirty="0" smtClean="0"/>
          </a:p>
          <a:p>
            <a:pPr marL="0" indent="0">
              <a:buNone/>
            </a:pPr>
            <a:endParaRPr lang="de-AT" dirty="0"/>
          </a:p>
          <a:p>
            <a:pPr marL="0" indent="0">
              <a:buNone/>
            </a:pPr>
            <a:r>
              <a:rPr lang="de-AT" dirty="0" smtClean="0"/>
              <a:t>RUN </a:t>
            </a:r>
            <a:r>
              <a:rPr lang="de-AT" dirty="0" err="1" smtClean="0"/>
              <a:t>by</a:t>
            </a:r>
            <a:r>
              <a:rPr lang="de-AT" dirty="0" smtClean="0"/>
              <a:t> </a:t>
            </a:r>
            <a:r>
              <a:rPr lang="de-AT" dirty="0" err="1" smtClean="0"/>
              <a:t>clicking</a:t>
            </a:r>
            <a:r>
              <a:rPr lang="de-AT" dirty="0" smtClean="0"/>
              <a:t> on </a:t>
            </a:r>
            <a:r>
              <a:rPr lang="de-AT" dirty="0" err="1"/>
              <a:t>Citybike</a:t>
            </a:r>
            <a:r>
              <a:rPr lang="de-AT" dirty="0"/>
              <a:t> Scenario -&gt; </a:t>
            </a:r>
            <a:r>
              <a:rPr lang="de-AT" dirty="0" smtClean="0"/>
              <a:t>2. Location </a:t>
            </a:r>
            <a:r>
              <a:rPr lang="de-AT" dirty="0" err="1" smtClean="0"/>
              <a:t>assessment</a:t>
            </a:r>
            <a:r>
              <a:rPr lang="de-AT" dirty="0" smtClean="0"/>
              <a:t> -&gt; </a:t>
            </a:r>
            <a:r>
              <a:rPr lang="de-AT" dirty="0" err="1" smtClean="0"/>
              <a:t>Assess</a:t>
            </a:r>
            <a:r>
              <a:rPr lang="de-AT" dirty="0" smtClean="0"/>
              <a:t> </a:t>
            </a:r>
            <a:r>
              <a:rPr lang="de-AT" dirty="0" err="1" smtClean="0"/>
              <a:t>locations</a:t>
            </a:r>
            <a:endParaRPr lang="de-AT" dirty="0" smtClean="0"/>
          </a:p>
          <a:p>
            <a:pPr marL="0" indent="0">
              <a:buNone/>
            </a:pPr>
            <a:r>
              <a:rPr lang="de-AT" dirty="0" smtClean="0"/>
              <a:t>Model will </a:t>
            </a:r>
            <a:r>
              <a:rPr lang="de-AT" dirty="0" err="1" smtClean="0"/>
              <a:t>close</a:t>
            </a:r>
            <a:r>
              <a:rPr lang="de-AT" dirty="0" smtClean="0"/>
              <a:t> (SAVE </a:t>
            </a:r>
            <a:r>
              <a:rPr lang="de-AT" dirty="0" err="1" smtClean="0"/>
              <a:t>if</a:t>
            </a:r>
            <a:r>
              <a:rPr lang="de-AT" dirty="0" smtClean="0"/>
              <a:t> </a:t>
            </a:r>
            <a:r>
              <a:rPr lang="de-AT" dirty="0" err="1" smtClean="0"/>
              <a:t>required</a:t>
            </a:r>
            <a:r>
              <a:rPr lang="de-AT" dirty="0" smtClean="0"/>
              <a:t>)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opens</a:t>
            </a:r>
            <a:r>
              <a:rPr lang="de-AT" dirty="0" smtClean="0"/>
              <a:t> </a:t>
            </a:r>
            <a:r>
              <a:rPr lang="de-AT" dirty="0" err="1" smtClean="0"/>
              <a:t>automatically</a:t>
            </a:r>
            <a:endParaRPr lang="de-AT" dirty="0" smtClean="0"/>
          </a:p>
          <a:p>
            <a:pPr marL="0" indent="0">
              <a:buNone/>
            </a:pPr>
            <a:r>
              <a:rPr lang="de-AT" dirty="0" smtClean="0"/>
              <a:t>SAVE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model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visualize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result</a:t>
            </a:r>
            <a:endParaRPr lang="de-AT" dirty="0" smtClean="0"/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111524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260</Words>
  <Application>Microsoft Office PowerPoint</Application>
  <PresentationFormat>Bildschirmpräsentation (4:3)</PresentationFormat>
  <Paragraphs>35</Paragraphs>
  <Slides>13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4" baseType="lpstr">
      <vt:lpstr>Office Theme</vt:lpstr>
      <vt:lpstr>SUPPORT SLIDES</vt:lpstr>
      <vt:lpstr>MAP SETUP</vt:lpstr>
      <vt:lpstr>Prepare model and map</vt:lpstr>
      <vt:lpstr>Result: Updated map and visualisation</vt:lpstr>
      <vt:lpstr>DATA IMPORT</vt:lpstr>
      <vt:lpstr>Import data into model</vt:lpstr>
      <vt:lpstr>Result: Updated map and visualisation</vt:lpstr>
      <vt:lpstr>LOCATION ASSESSMENT</vt:lpstr>
      <vt:lpstr>Run Location assessment</vt:lpstr>
      <vt:lpstr>Result: Updated map and visualisation</vt:lpstr>
      <vt:lpstr>ROUTING ASSESSMENT</vt:lpstr>
      <vt:lpstr>Run Route Assessment</vt:lpstr>
      <vt:lpstr>Result: Updated map and visualisation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SUPPORT SLIDES</dc:title>
  <dc:creator>Wilfrid Utz</dc:creator>
  <cp:lastModifiedBy>Mateusz Dziedzic</cp:lastModifiedBy>
  <cp:revision>6</cp:revision>
  <dcterms:created xsi:type="dcterms:W3CDTF">2016-11-15T22:36:42Z</dcterms:created>
  <dcterms:modified xsi:type="dcterms:W3CDTF">2018-11-02T09:14:07Z</dcterms:modified>
</cp:coreProperties>
</file>