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25.03.2013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79512" y="260648"/>
            <a:ext cx="1008112" cy="936104"/>
          </a:xfrm>
          <a:prstGeom prst="ellipse">
            <a:avLst/>
          </a:prstGeom>
          <a:solidFill>
            <a:srgbClr val="00B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000" b="1" dirty="0" smtClean="0">
                <a:solidFill>
                  <a:schemeClr val="tx1"/>
                </a:solidFill>
              </a:rPr>
              <a:t>TM</a:t>
            </a:r>
            <a:endParaRPr lang="de-DE" sz="3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43513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Ovidiu Solomon</dc:creator>
  <cp:lastModifiedBy>Ovidiu Solomon</cp:lastModifiedBy>
  <cp:revision>7</cp:revision>
  <dcterms:created xsi:type="dcterms:W3CDTF">2013-03-25T10:50:19Z</dcterms:created>
  <dcterms:modified xsi:type="dcterms:W3CDTF">2013-03-25T11:38:14Z</dcterms:modified>
</cp:coreProperties>
</file>