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07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33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42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0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13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44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4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426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618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69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24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CE1F-15F8-4920-813B-9F59FABE3665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9B203-2525-4DBC-A825-D074294944A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242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err="1" smtClean="0"/>
              <a:t>BPaaS</a:t>
            </a:r>
            <a:r>
              <a:rPr lang="de-DE" b="1" dirty="0" smtClean="0"/>
              <a:t> Bundle </a:t>
            </a:r>
            <a:r>
              <a:rPr lang="de-DE" b="1" dirty="0" err="1" smtClean="0"/>
              <a:t>Concept</a:t>
            </a:r>
            <a:endParaRPr lang="en-GB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 smtClean="0"/>
              <a:t>ADOxx</a:t>
            </a:r>
            <a:r>
              <a:rPr lang="de-DE" dirty="0" smtClean="0"/>
              <a:t> </a:t>
            </a:r>
            <a:r>
              <a:rPr lang="de-DE" dirty="0" err="1" smtClean="0"/>
              <a:t>1.x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20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7544" y="260648"/>
            <a:ext cx="5446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/>
              <a:t>ModelType</a:t>
            </a:r>
            <a:r>
              <a:rPr lang="de-DE" sz="2800" b="1" dirty="0" smtClean="0"/>
              <a:t>: „</a:t>
            </a:r>
            <a:r>
              <a:rPr lang="de-DE" sz="2800" b="1" dirty="0" err="1" smtClean="0"/>
              <a:t>BPaaS</a:t>
            </a:r>
            <a:r>
              <a:rPr lang="de-DE" sz="2800" b="1" dirty="0" smtClean="0"/>
              <a:t> Bundle Model“</a:t>
            </a:r>
            <a:endParaRPr lang="en-GB" sz="28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94509" y="5445224"/>
            <a:ext cx="3978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Contains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 „</a:t>
            </a:r>
            <a:r>
              <a:rPr lang="de-DE" dirty="0" err="1" smtClean="0"/>
              <a:t>BPaaS</a:t>
            </a:r>
            <a:r>
              <a:rPr lang="de-DE" dirty="0" smtClean="0"/>
              <a:t> Bundle“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13923" cy="336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1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67543" y="260648"/>
            <a:ext cx="402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/>
              <a:t>Concept</a:t>
            </a:r>
            <a:r>
              <a:rPr lang="de-DE" sz="2800" b="1" dirty="0" smtClean="0"/>
              <a:t>: „</a:t>
            </a:r>
            <a:r>
              <a:rPr lang="de-DE" sz="2800" b="1" dirty="0" err="1" smtClean="0"/>
              <a:t>BPaaS</a:t>
            </a:r>
            <a:r>
              <a:rPr lang="de-DE" sz="2800" b="1" dirty="0" smtClean="0"/>
              <a:t> Bundle“</a:t>
            </a:r>
            <a:endParaRPr lang="en-GB" sz="28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523606" cy="31568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001112" y="1844824"/>
            <a:ext cx="351134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Attributes: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Business</a:t>
            </a:r>
            <a:r>
              <a:rPr lang="de-DE" sz="1600" dirty="0" smtClean="0"/>
              <a:t> </a:t>
            </a:r>
            <a:r>
              <a:rPr lang="de-DE" sz="1600" dirty="0" err="1" smtClean="0"/>
              <a:t>Process</a:t>
            </a:r>
            <a:r>
              <a:rPr lang="de-DE" sz="1600" dirty="0" smtClean="0"/>
              <a:t> (</a:t>
            </a:r>
            <a:r>
              <a:rPr lang="de-DE" sz="1600" dirty="0" err="1" smtClean="0"/>
              <a:t>INTERREF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Workflow (</a:t>
            </a:r>
            <a:r>
              <a:rPr lang="de-DE" sz="1600" dirty="0" err="1" smtClean="0"/>
              <a:t>INTERREF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KPI</a:t>
            </a:r>
            <a:r>
              <a:rPr lang="de-DE" sz="1600" dirty="0" smtClean="0"/>
              <a:t>-Model (</a:t>
            </a:r>
            <a:r>
              <a:rPr lang="de-DE" sz="1600" dirty="0" err="1" smtClean="0"/>
              <a:t>INTERREF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Decision</a:t>
            </a:r>
            <a:r>
              <a:rPr lang="de-DE" sz="1600" dirty="0" smtClean="0"/>
              <a:t> Model (</a:t>
            </a:r>
            <a:r>
              <a:rPr lang="de-DE" sz="1600" dirty="0" err="1" smtClean="0"/>
              <a:t>INTERREF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Generate</a:t>
            </a:r>
            <a:r>
              <a:rPr lang="de-DE" sz="1600" dirty="0" smtClean="0"/>
              <a:t> Bundle (</a:t>
            </a:r>
            <a:r>
              <a:rPr lang="de-DE" sz="1600" dirty="0" err="1" smtClean="0"/>
              <a:t>PROGRAMCALL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1600" dirty="0" smtClean="0"/>
              <a:t>Generates a </a:t>
            </a:r>
            <a:r>
              <a:rPr lang="de-DE" sz="1600" dirty="0" err="1" smtClean="0"/>
              <a:t>folder</a:t>
            </a:r>
            <a:r>
              <a:rPr lang="de-DE" sz="1600" dirty="0" smtClean="0"/>
              <a:t> </a:t>
            </a:r>
            <a:r>
              <a:rPr lang="de-DE" sz="1600" dirty="0" err="1" smtClean="0"/>
              <a:t>containing</a:t>
            </a:r>
            <a:r>
              <a:rPr lang="de-DE" sz="1600" dirty="0" smtClean="0"/>
              <a:t> 8 </a:t>
            </a:r>
            <a:r>
              <a:rPr lang="de-DE" sz="1600" dirty="0" err="1" smtClean="0"/>
              <a:t>files</a:t>
            </a:r>
            <a:r>
              <a:rPr lang="de-DE" sz="1600" dirty="0" smtClean="0"/>
              <a:t> </a:t>
            </a:r>
            <a:br>
              <a:rPr lang="de-DE" sz="1600" dirty="0" smtClean="0"/>
            </a:br>
            <a:r>
              <a:rPr lang="de-DE" sz="1600" dirty="0" smtClean="0"/>
              <a:t>(</a:t>
            </a:r>
            <a:r>
              <a:rPr lang="de-DE" sz="1600" dirty="0" err="1" smtClean="0"/>
              <a:t>see</a:t>
            </a:r>
            <a:r>
              <a:rPr lang="de-DE" sz="1600" dirty="0" smtClean="0"/>
              <a:t> </a:t>
            </a:r>
            <a:r>
              <a:rPr lang="de-DE" sz="1600" dirty="0" err="1" smtClean="0"/>
              <a:t>next</a:t>
            </a:r>
            <a:r>
              <a:rPr lang="de-DE" sz="1600" dirty="0" smtClean="0"/>
              <a:t> </a:t>
            </a:r>
            <a:r>
              <a:rPr lang="de-DE" sz="1600" dirty="0" err="1" smtClean="0"/>
              <a:t>slide</a:t>
            </a:r>
            <a:r>
              <a:rPr lang="de-DE" sz="16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94611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67543" y="260648"/>
            <a:ext cx="4241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Bundle Generation Output:</a:t>
            </a:r>
            <a:endParaRPr lang="en-GB" sz="28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83568" y="1449334"/>
            <a:ext cx="714016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Output: </a:t>
            </a:r>
          </a:p>
          <a:p>
            <a:endParaRPr lang="de-DE" sz="28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%</a:t>
            </a:r>
            <a:r>
              <a:rPr lang="de-DE" sz="2400" b="1" i="1" dirty="0" err="1" smtClean="0"/>
              <a:t>BundleName</a:t>
            </a:r>
            <a:r>
              <a:rPr lang="de-DE" sz="2400" b="1" dirty="0" smtClean="0"/>
              <a:t>% -folder </a:t>
            </a:r>
            <a:r>
              <a:rPr lang="de-DE" sz="2400" b="1" dirty="0" err="1" smtClean="0"/>
              <a:t>containing</a:t>
            </a:r>
            <a:r>
              <a:rPr lang="de-DE" sz="2400" b="1" dirty="0" smtClean="0"/>
              <a:t>:</a:t>
            </a:r>
            <a:r>
              <a:rPr lang="de-DE" sz="2000" b="1" dirty="0" smtClean="0"/>
              <a:t/>
            </a:r>
            <a:br>
              <a:rPr lang="de-DE" sz="2000" b="1" dirty="0" smtClean="0"/>
            </a:br>
            <a:endParaRPr lang="de-DE" sz="2000" b="1" dirty="0" smtClean="0"/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smtClean="0">
                <a:solidFill>
                  <a:srgbClr val="FF0000"/>
                </a:solidFill>
              </a:rPr>
              <a:t>BP_.</a:t>
            </a:r>
            <a:r>
              <a:rPr lang="de-DE" dirty="0" err="1" smtClean="0">
                <a:solidFill>
                  <a:srgbClr val="FF0000"/>
                </a:solidFill>
              </a:rPr>
              <a:t>bpmn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(.</a:t>
            </a:r>
            <a:r>
              <a:rPr lang="de-DE" dirty="0" err="1" smtClean="0"/>
              <a:t>xsl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ADOxx.org</a:t>
            </a:r>
            <a:r>
              <a:rPr lang="de-DE" dirty="0" smtClean="0"/>
              <a:t> -Damiano)</a:t>
            </a: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smtClean="0">
                <a:solidFill>
                  <a:srgbClr val="FF0000"/>
                </a:solidFill>
              </a:rPr>
              <a:t>BP_.</a:t>
            </a:r>
            <a:r>
              <a:rPr lang="de-DE" dirty="0" err="1" smtClean="0">
                <a:solidFill>
                  <a:srgbClr val="FF0000"/>
                </a:solidFill>
              </a:rPr>
              <a:t>png</a:t>
            </a:r>
            <a:endParaRPr lang="de-DE" dirty="0" smtClean="0">
              <a:solidFill>
                <a:srgbClr val="FF0000"/>
              </a:solidFill>
            </a:endParaRP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 </a:t>
            </a:r>
            <a:r>
              <a:rPr lang="de-DE" dirty="0" err="1" smtClean="0">
                <a:solidFill>
                  <a:srgbClr val="FF0000"/>
                </a:solidFill>
              </a:rPr>
              <a:t>Wf</a:t>
            </a:r>
            <a:r>
              <a:rPr lang="de-DE" dirty="0" smtClean="0">
                <a:solidFill>
                  <a:srgbClr val="FF0000"/>
                </a:solidFill>
              </a:rPr>
              <a:t>_.</a:t>
            </a:r>
            <a:r>
              <a:rPr lang="de-DE" dirty="0" err="1" smtClean="0">
                <a:solidFill>
                  <a:srgbClr val="FF0000"/>
                </a:solidFill>
              </a:rPr>
              <a:t>bpmn</a:t>
            </a:r>
            <a:endParaRPr lang="de-DE" dirty="0" smtClean="0">
              <a:solidFill>
                <a:srgbClr val="FF0000"/>
              </a:solidFill>
            </a:endParaRP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err="1" smtClean="0">
                <a:solidFill>
                  <a:srgbClr val="FF0000"/>
                </a:solidFill>
              </a:rPr>
              <a:t>Wf</a:t>
            </a:r>
            <a:r>
              <a:rPr lang="de-DE" dirty="0" smtClean="0">
                <a:solidFill>
                  <a:srgbClr val="FF0000"/>
                </a:solidFill>
              </a:rPr>
              <a:t>_.</a:t>
            </a:r>
            <a:r>
              <a:rPr lang="de-DE" dirty="0" err="1" smtClean="0">
                <a:solidFill>
                  <a:srgbClr val="FF0000"/>
                </a:solidFill>
              </a:rPr>
              <a:t>png</a:t>
            </a:r>
            <a:endParaRPr lang="de-DE" dirty="0" smtClean="0">
              <a:solidFill>
                <a:srgbClr val="FF0000"/>
              </a:solidFill>
            </a:endParaRP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err="1" smtClean="0">
                <a:solidFill>
                  <a:srgbClr val="FF0000"/>
                </a:solidFill>
              </a:rPr>
              <a:t>KPI.cockpit.xml</a:t>
            </a:r>
            <a:endParaRPr lang="de-DE" dirty="0" smtClean="0">
              <a:solidFill>
                <a:srgbClr val="FF0000"/>
              </a:solidFill>
            </a:endParaRP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err="1" smtClean="0">
                <a:solidFill>
                  <a:srgbClr val="FF0000"/>
                </a:solidFill>
              </a:rPr>
              <a:t>KPI.png</a:t>
            </a:r>
            <a:endParaRPr lang="de-DE" dirty="0" smtClean="0">
              <a:solidFill>
                <a:srgbClr val="FF0000"/>
              </a:solidFill>
            </a:endParaRP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err="1" smtClean="0">
                <a:solidFill>
                  <a:srgbClr val="FF0000"/>
                </a:solidFill>
              </a:rPr>
              <a:t>DMN.dmn</a:t>
            </a:r>
            <a:r>
              <a:rPr lang="de-DE" dirty="0" smtClean="0"/>
              <a:t> (</a:t>
            </a:r>
            <a:r>
              <a:rPr lang="de-DE" dirty="0" err="1" smtClean="0"/>
              <a:t>empty</a:t>
            </a:r>
            <a:r>
              <a:rPr lang="de-DE" dirty="0" smtClean="0"/>
              <a:t>)</a:t>
            </a:r>
          </a:p>
          <a:p>
            <a:pPr marL="1314450" lvl="2" indent="-400050">
              <a:buFont typeface="+mj-lt"/>
              <a:buAutoNum type="romanLcPeriod"/>
            </a:pPr>
            <a:r>
              <a:rPr lang="de-DE" i="1" dirty="0" smtClean="0"/>
              <a:t>%</a:t>
            </a:r>
            <a:r>
              <a:rPr lang="de-DE" i="1" dirty="0" err="1" smtClean="0"/>
              <a:t>BundleName</a:t>
            </a:r>
            <a:r>
              <a:rPr lang="de-DE" i="1" dirty="0" smtClean="0"/>
              <a:t>%_</a:t>
            </a:r>
            <a:r>
              <a:rPr lang="de-DE" dirty="0" err="1" smtClean="0">
                <a:solidFill>
                  <a:srgbClr val="FF0000"/>
                </a:solidFill>
              </a:rPr>
              <a:t>DMN.png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(</a:t>
            </a:r>
            <a:r>
              <a:rPr lang="de-DE" dirty="0" err="1" smtClean="0"/>
              <a:t>empty</a:t>
            </a:r>
            <a:r>
              <a:rPr lang="de-DE" dirty="0" smtClean="0"/>
              <a:t>)</a:t>
            </a:r>
            <a:endParaRPr lang="en-GB" dirty="0" smtClean="0"/>
          </a:p>
          <a:p>
            <a:pPr marL="800100" lvl="1" indent="-342900">
              <a:buFont typeface="+mj-lt"/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1748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260648"/>
            <a:ext cx="1684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/>
              <a:t>Questions</a:t>
            </a:r>
            <a:endParaRPr lang="de-DE" sz="2800" b="1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95536" y="1268760"/>
            <a:ext cx="4163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Cardinalities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referenced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68280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Bildschirmpräsentation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BPaaS Bundle Concept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BPaaS Bundle Concept</dc:title>
  <dc:creator>Mehmet Albayrak</dc:creator>
  <cp:lastModifiedBy>Mehmet Albayrak</cp:lastModifiedBy>
  <cp:revision>11</cp:revision>
  <dcterms:created xsi:type="dcterms:W3CDTF">2015-11-27T08:56:58Z</dcterms:created>
  <dcterms:modified xsi:type="dcterms:W3CDTF">2015-11-27T16:30:36Z</dcterms:modified>
</cp:coreProperties>
</file>